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0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5B8"/>
    <a:srgbClr val="1A3D51"/>
    <a:srgbClr val="08BBEE"/>
    <a:srgbClr val="C6DA7F"/>
    <a:srgbClr val="AB6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57"/>
    <p:restoredTop sz="94899"/>
  </p:normalViewPr>
  <p:slideViewPr>
    <p:cSldViewPr snapToGrid="0" snapToObjects="1">
      <p:cViewPr varScale="1">
        <p:scale>
          <a:sx n="90" d="100"/>
          <a:sy n="90" d="100"/>
        </p:scale>
        <p:origin x="20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0A4E3-E1ED-964D-8C92-4DD5D8A4281A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0BADE-31B0-D342-973D-B9BB63C2A70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713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68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7001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0719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0622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0809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116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4683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0071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9813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3096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6020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7780-894C-A747-AC03-E9E29B14A302}" type="datetimeFigureOut">
              <a:rPr lang="en-BE" smtClean="0"/>
              <a:t>30/01/2025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3855-6C40-CD43-B746-F9EA68E77E06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715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medical laboratory&#10;&#10;AI-generated content may be incorrect.">
            <a:extLst>
              <a:ext uri="{FF2B5EF4-FFF2-40B4-BE49-F238E27FC236}">
                <a16:creationId xmlns:a16="http://schemas.microsoft.com/office/drawing/2014/main" id="{582CFDB0-803A-16BB-9A1C-2DD693BDE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70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2654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Humacom Dejan ILIC</dc:creator>
  <cp:lastModifiedBy>Dejan Ilic</cp:lastModifiedBy>
  <cp:revision>109</cp:revision>
  <dcterms:created xsi:type="dcterms:W3CDTF">2020-03-18T15:41:03Z</dcterms:created>
  <dcterms:modified xsi:type="dcterms:W3CDTF">2025-01-30T14:23:57Z</dcterms:modified>
</cp:coreProperties>
</file>