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00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B5B8"/>
    <a:srgbClr val="1A3D51"/>
    <a:srgbClr val="08BBEE"/>
    <a:srgbClr val="C6DA7F"/>
    <a:srgbClr val="AB6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557"/>
    <p:restoredTop sz="94899"/>
  </p:normalViewPr>
  <p:slideViewPr>
    <p:cSldViewPr snapToGrid="0" snapToObjects="1">
      <p:cViewPr varScale="1">
        <p:scale>
          <a:sx n="90" d="100"/>
          <a:sy n="90" d="100"/>
        </p:scale>
        <p:origin x="20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0A4E3-E1ED-964D-8C92-4DD5D8A4281A}" type="datetimeFigureOut">
              <a:rPr lang="en-BE" smtClean="0"/>
              <a:t>20/01/2025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0BADE-31B0-D342-973D-B9BB63C2A70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27139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20/01/2025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068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20/01/2025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7001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20/01/2025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0719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20/01/2025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0622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20/01/2025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08097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20/01/2025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4116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20/01/2025</a:t>
            </a:fld>
            <a:endParaRPr lang="en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4683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20/01/2025</a:t>
            </a:fld>
            <a:endParaRPr lang="en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0071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20/01/2025</a:t>
            </a:fld>
            <a:endParaRPr lang="en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98135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20/01/2025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3096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20/01/2025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6020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27780-894C-A747-AC03-E9E29B14A302}" type="datetimeFigureOut">
              <a:rPr lang="en-BE" smtClean="0"/>
              <a:t>20/01/2025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3715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for a medical laboratory&#10;&#10;AI-generated content may be incorrect.">
            <a:extLst>
              <a:ext uri="{FF2B5EF4-FFF2-40B4-BE49-F238E27FC236}">
                <a16:creationId xmlns:a16="http://schemas.microsoft.com/office/drawing/2014/main" id="{129E73D7-5BCC-4817-07B6-975568E71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70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2654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2013 - 2022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Humacom Dejan ILIC</dc:creator>
  <cp:lastModifiedBy>Dejan Ilic</cp:lastModifiedBy>
  <cp:revision>108</cp:revision>
  <dcterms:created xsi:type="dcterms:W3CDTF">2020-03-18T15:41:03Z</dcterms:created>
  <dcterms:modified xsi:type="dcterms:W3CDTF">2025-01-20T15:04:20Z</dcterms:modified>
</cp:coreProperties>
</file>