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BEE"/>
    <a:srgbClr val="21B5B8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4"/>
    <p:restoredTop sz="94831"/>
  </p:normalViewPr>
  <p:slideViewPr>
    <p:cSldViewPr snapToGrid="0" snapToObjects="1">
      <p:cViewPr varScale="1">
        <p:scale>
          <a:sx n="148" d="100"/>
          <a:sy n="148" d="100"/>
        </p:scale>
        <p:origin x="1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0" i="0">
                <a:solidFill>
                  <a:srgbClr val="21B5B8"/>
                </a:solidFill>
                <a:latin typeface="Quicksand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24/05/2024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1B5B8"/>
          </a:solidFill>
          <a:latin typeface="Quicksand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F1CC5F-97E0-0FCC-8BF9-5EC1D2D53B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Quicksand</vt:lpstr>
      <vt:lpstr>Quicksand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76</cp:revision>
  <dcterms:created xsi:type="dcterms:W3CDTF">2020-03-18T15:41:03Z</dcterms:created>
  <dcterms:modified xsi:type="dcterms:W3CDTF">2024-05-24T12:24:53Z</dcterms:modified>
</cp:coreProperties>
</file>