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BEE"/>
    <a:srgbClr val="21B5B8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/>
    <p:restoredTop sz="94831"/>
  </p:normalViewPr>
  <p:slideViewPr>
    <p:cSldViewPr snapToGrid="0" snapToObjects="1">
      <p:cViewPr varScale="1">
        <p:scale>
          <a:sx n="148" d="100"/>
          <a:sy n="148" d="100"/>
        </p:scale>
        <p:origin x="1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9D57-A78A-1A95-00BD-F7FB9B177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105CE-FDC2-4FEB-5A0A-9F10F719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C01AE-F2A8-C563-C3D2-F0F56B1F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F324-3831-758B-3CF3-C08A56B5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C5C63-9242-A5AD-91CA-6E57FD2B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78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9547-3603-13E6-F501-086482C5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AE786-12D7-DAA9-3DBA-B2EE7147C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2E989-077A-9F73-61F2-45F70620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4A43-3208-06FE-231E-4742C2AE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AAB1B-1C79-BD2B-7DC0-A3B3214A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962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D7DC3-2EA1-FA7A-FF74-CE5940944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F4E33-815D-F3A8-07C3-3DD7A72F3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9787-98F8-65F7-D0A1-7AF69AD8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74E00-A1B7-22E6-84FF-3AC3B71D0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04A0-5C30-C6EB-DA61-DB82119F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274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267D-9F56-ECA6-50D3-2DC6576B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29FA-60CE-C126-FE6B-3C7A7ECED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6F3C7-8BFA-3DB5-110B-539D83CE0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3276-6F7A-C120-C18C-9DD08845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558C0-9E2D-39BE-AFD2-C4D5DAB0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030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7405-1A5A-ACBA-4BD9-F74A20A2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837DB-C7E5-2332-1AF5-94D6B42E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4447E-498D-E614-5B05-5EA0A8D6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3757B-93F0-5840-39C4-08B7AF89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149D5-8F3A-3799-4834-723B04FC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417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55BB-C330-33EC-D09A-106D3965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F7F3-A5D9-6635-FEB2-6C95637B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03F6F-CC92-BBD8-2FC0-80F2D5F29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F1554-E2A8-3E07-F1F1-ED56112F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372DA-5DC9-A191-5006-2B8A2C96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2C227-F378-B7AA-0C80-6B953586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0167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73B6-2D86-813A-9CF7-C1E81A2D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821D3-37FA-2940-CB40-76E783C4A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CC908-A238-A1A0-CA41-A2517219C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C9277-2BD5-A17F-836F-4AD854E6A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514F1-A7E2-B6D6-B978-2C16EEC04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D0BF4-0B0C-59A5-B387-E97245D2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136F6-03DC-C38B-81B4-B38396C3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58E0B-99D3-F385-6302-2C0908E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2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B095-72F2-D1FF-A946-580CDD42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83780-78B4-493E-EDCD-197AC100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42FFA-B618-8EA7-E9D6-382C58BA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C1D7E-7A21-A41D-A230-D2820DC8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5356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9EBA6-AD06-0B50-DC60-CEC7FFD3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D0504-AB92-E266-1038-8F1D3CB3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7D973-4F43-7BC8-0AA4-305466F0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3937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F7E2-C98A-8257-D39B-C0D54C4CB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884A2-634C-FB76-592A-592367BB2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4728C-FECF-4453-CD28-DEEC3388F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75AFD-B36B-E324-7F60-7375AAF6A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29A50-7AAB-0040-8D21-B20D05AF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D09EA-5199-B6B1-92FB-B2AD7239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52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69E0-71E6-99E6-EC3D-C7478488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16CD69-B8DB-CFE5-8D34-B1D24701D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10072-1C09-E304-09E0-6C917C59B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612E1-192A-E98C-2ADF-61C5C469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76B80-F98E-3D1B-6DF8-DCC57612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DCB15-843B-2198-C0DB-78A50B59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8171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D10B8-A814-946E-A97F-C3EA8A48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FEFD0-D0A6-32F6-D076-A42A53308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493F-C85F-2404-5CC9-926159472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B3EB7-D202-B93D-FF41-825DDBB71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19D4D-ACB5-35A4-C417-0E0B0EDFB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770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11B987-7AA6-2838-C637-37F4250680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69</cp:revision>
  <dcterms:created xsi:type="dcterms:W3CDTF">2020-03-18T15:41:03Z</dcterms:created>
  <dcterms:modified xsi:type="dcterms:W3CDTF">2023-10-18T09:29:23Z</dcterms:modified>
</cp:coreProperties>
</file>